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6486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264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41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907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29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771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201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342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06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78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358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3050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0178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952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885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641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DC398A0-78DE-4057-B22B-B47F5990A092}" type="datetimeFigureOut">
              <a:rPr lang="ru-RU" smtClean="0"/>
              <a:t>10.02.2021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4DE3843-5BCC-4633-9787-C7346719E9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0194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7A958E-1514-43EA-B6CC-F0D5B4AA33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Игра </a:t>
            </a:r>
            <a:r>
              <a:rPr lang="en-US" dirty="0" err="1">
                <a:solidFill>
                  <a:srgbClr val="FFC000"/>
                </a:solidFill>
              </a:rPr>
              <a:t>ArcadeRacer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c</a:t>
            </a:r>
            <a:r>
              <a:rPr lang="ru-RU" dirty="0" err="1"/>
              <a:t>озданная</a:t>
            </a:r>
            <a:r>
              <a:rPr lang="ru-RU" dirty="0"/>
              <a:t> при помощи </a:t>
            </a:r>
            <a:r>
              <a:rPr lang="en-US" dirty="0" err="1">
                <a:solidFill>
                  <a:srgbClr val="00B050"/>
                </a:solidFill>
              </a:rPr>
              <a:t>PyGame</a:t>
            </a:r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A7CC880-EE12-4117-B02F-CB905FCAA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21420000">
            <a:off x="949195" y="3280126"/>
            <a:ext cx="9755187" cy="550333"/>
          </a:xfrm>
        </p:spPr>
        <p:txBody>
          <a:bodyPr/>
          <a:lstStyle/>
          <a:p>
            <a:r>
              <a:rPr lang="ru-RU" dirty="0"/>
              <a:t>Проект выполнил ученик </a:t>
            </a:r>
            <a:r>
              <a:rPr lang="ru-RU" dirty="0" err="1"/>
              <a:t>Яндек.Лицея</a:t>
            </a:r>
            <a:r>
              <a:rPr lang="ru-RU" dirty="0"/>
              <a:t> </a:t>
            </a:r>
          </a:p>
          <a:p>
            <a:r>
              <a:rPr lang="ru-RU" u="sng" dirty="0" err="1">
                <a:solidFill>
                  <a:schemeClr val="tx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Эфендиев</a:t>
            </a:r>
            <a:r>
              <a:rPr lang="ru-RU" u="sng" dirty="0">
                <a:solidFill>
                  <a:schemeClr val="tx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  <a:latin typeface="Arial Black" panose="020B0A04020102020204" pitchFamily="34" charset="0"/>
              </a:rPr>
              <a:t> Мурад Тимурович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56F7FC-D87D-4E08-A5E2-E58020830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4" t="8277" r="45947" b="9144"/>
          <a:stretch/>
        </p:blipFill>
        <p:spPr>
          <a:xfrm rot="218461">
            <a:off x="106150" y="1517400"/>
            <a:ext cx="3862208" cy="34658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933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11A9A-2502-4E25-BD11-A74D32293106}"/>
              </a:ext>
            </a:extLst>
          </p:cNvPr>
          <p:cNvSpPr txBox="1"/>
          <p:nvPr/>
        </p:nvSpPr>
        <p:spPr>
          <a:xfrm>
            <a:off x="-1" y="365759"/>
            <a:ext cx="70338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FFC000"/>
                </a:solidFill>
              </a:rPr>
              <a:t>ArcadeRacer</a:t>
            </a:r>
            <a:r>
              <a:rPr lang="en-US" sz="2800" dirty="0"/>
              <a:t> – </a:t>
            </a:r>
            <a:r>
              <a:rPr lang="ru-RU" sz="2800" dirty="0"/>
              <a:t>это игра, созданная при помощи </a:t>
            </a:r>
            <a:r>
              <a:rPr lang="en-US" sz="2800" dirty="0" err="1"/>
              <a:t>PyGame</a:t>
            </a:r>
            <a:r>
              <a:rPr lang="en-US" sz="2800" dirty="0"/>
              <a:t>. </a:t>
            </a:r>
            <a:r>
              <a:rPr lang="ru-RU" sz="2800" dirty="0"/>
              <a:t>Игра представляет собой аркадную гонку, в которой игроку предстоит уворачиваться от летящих навстречу препятствий, управляя автомобилем.</a:t>
            </a:r>
          </a:p>
          <a:p>
            <a:r>
              <a:rPr lang="ru-RU" sz="2800" dirty="0"/>
              <a:t>Кроме препятствий игроку навстречу также могут лететь деньги, за которые он может купить новый, более маневренный автомобиль или другую трассу.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B45B7A1-7E66-4D02-A0B8-2508620791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" t="8185" r="46000" b="8697"/>
          <a:stretch/>
        </p:blipFill>
        <p:spPr>
          <a:xfrm>
            <a:off x="7033846" y="365759"/>
            <a:ext cx="4628271" cy="44765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207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62C49A-E7BD-457D-8AD6-6682F6905961}"/>
              </a:ext>
            </a:extLst>
          </p:cNvPr>
          <p:cNvSpPr txBox="1"/>
          <p:nvPr/>
        </p:nvSpPr>
        <p:spPr>
          <a:xfrm flipH="1">
            <a:off x="0" y="668026"/>
            <a:ext cx="572555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В программе имеется множество классов</a:t>
            </a:r>
            <a:r>
              <a:rPr lang="en-US" sz="2400" dirty="0"/>
              <a:t>, </a:t>
            </a:r>
            <a:r>
              <a:rPr lang="ru-RU" sz="2400" dirty="0"/>
              <a:t>каждый из которых отвечает за определенную сцену в игре:</a:t>
            </a:r>
          </a:p>
          <a:p>
            <a:pPr marL="342900" indent="-342900">
              <a:buAutoNum type="arabicParenR"/>
            </a:pPr>
            <a:r>
              <a:rPr lang="en-US" sz="2400" dirty="0" err="1">
                <a:solidFill>
                  <a:srgbClr val="0070C0"/>
                </a:solidFill>
              </a:rPr>
              <a:t>MainMenu</a:t>
            </a:r>
            <a:r>
              <a:rPr lang="en-US" sz="2400" dirty="0"/>
              <a:t> – </a:t>
            </a:r>
            <a:r>
              <a:rPr lang="ru-RU" sz="2400" dirty="0"/>
              <a:t>главное меню</a:t>
            </a:r>
          </a:p>
          <a:p>
            <a:pPr marL="342900" indent="-342900">
              <a:buAutoNum type="arabicParenR"/>
            </a:pPr>
            <a:r>
              <a:rPr lang="en-US" sz="2400" dirty="0">
                <a:solidFill>
                  <a:srgbClr val="0070C0"/>
                </a:solidFill>
              </a:rPr>
              <a:t>Info</a:t>
            </a:r>
            <a:r>
              <a:rPr lang="en-US" sz="2400" dirty="0"/>
              <a:t> – </a:t>
            </a:r>
            <a:r>
              <a:rPr lang="ru-RU" sz="2400" dirty="0"/>
              <a:t>правила игры</a:t>
            </a:r>
          </a:p>
          <a:p>
            <a:pPr marL="342900" indent="-342900">
              <a:buAutoNum type="arabicParenR"/>
            </a:pPr>
            <a:r>
              <a:rPr lang="en-US" sz="2400" dirty="0">
                <a:solidFill>
                  <a:srgbClr val="0070C0"/>
                </a:solidFill>
              </a:rPr>
              <a:t>Shop</a:t>
            </a:r>
            <a:r>
              <a:rPr lang="en-US" sz="2400" dirty="0"/>
              <a:t> – </a:t>
            </a:r>
            <a:r>
              <a:rPr lang="ru-RU" sz="2400" dirty="0"/>
              <a:t>Магазин для покупки </a:t>
            </a:r>
            <a:r>
              <a:rPr lang="ru-RU" sz="2400" dirty="0" err="1"/>
              <a:t>атомобилей</a:t>
            </a:r>
            <a:r>
              <a:rPr lang="ru-RU" sz="2400" dirty="0"/>
              <a:t> и трасс</a:t>
            </a:r>
          </a:p>
          <a:p>
            <a:pPr marL="342900" indent="-342900">
              <a:buAutoNum type="arabicParenR"/>
            </a:pPr>
            <a:r>
              <a:rPr lang="en-US" sz="2400" dirty="0">
                <a:solidFill>
                  <a:srgbClr val="0070C0"/>
                </a:solidFill>
              </a:rPr>
              <a:t>Game</a:t>
            </a:r>
            <a:r>
              <a:rPr lang="en-US" sz="2400" dirty="0"/>
              <a:t> – </a:t>
            </a:r>
            <a:r>
              <a:rPr lang="ru-RU" sz="2400" dirty="0"/>
              <a:t>Сцена игры</a:t>
            </a:r>
          </a:p>
          <a:p>
            <a:pPr marL="342900" indent="-342900">
              <a:buAutoNum type="arabicParenR"/>
            </a:pPr>
            <a:r>
              <a:rPr lang="en-US" sz="2400" dirty="0" err="1">
                <a:solidFill>
                  <a:srgbClr val="0070C0"/>
                </a:solidFill>
              </a:rPr>
              <a:t>GameOver</a:t>
            </a:r>
            <a:r>
              <a:rPr lang="en-US" sz="2400" dirty="0"/>
              <a:t> – </a:t>
            </a:r>
            <a:r>
              <a:rPr lang="ru-RU" sz="2400" dirty="0"/>
              <a:t>Сцена, возникающая после столкновения с объектом в игре</a:t>
            </a:r>
          </a:p>
          <a:p>
            <a:endParaRPr lang="ru-RU" sz="24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E3102AD-D07B-483B-8FB4-FE30A83F99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" t="8390" r="46115" b="9313"/>
          <a:stretch/>
        </p:blipFill>
        <p:spPr>
          <a:xfrm>
            <a:off x="6096000" y="668026"/>
            <a:ext cx="5176910" cy="46545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991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62C49A-E7BD-457D-8AD6-6682F6905961}"/>
              </a:ext>
            </a:extLst>
          </p:cNvPr>
          <p:cNvSpPr txBox="1"/>
          <p:nvPr/>
        </p:nvSpPr>
        <p:spPr>
          <a:xfrm flipH="1">
            <a:off x="-2" y="1167619"/>
            <a:ext cx="631639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0070C0"/>
                </a:solidFill>
              </a:rPr>
              <a:t>Планируются более тщательная работа с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графикой,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анимацией,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звуком. </a:t>
            </a:r>
          </a:p>
          <a:p>
            <a:r>
              <a:rPr lang="ru-RU" sz="2800" dirty="0">
                <a:solidFill>
                  <a:srgbClr val="0070C0"/>
                </a:solidFill>
              </a:rPr>
              <a:t>Будут добавлены новые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трассы,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автомобили,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800" dirty="0"/>
              <a:t>препятствия.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E693B1-8651-4429-A5AF-8F341FC5C5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8" t="8390" r="46115" b="9313"/>
          <a:stretch/>
        </p:blipFill>
        <p:spPr>
          <a:xfrm>
            <a:off x="6466452" y="802109"/>
            <a:ext cx="4923692" cy="44170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7595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d" pattern="hexagon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ое мероприятие">
  <a:themeElements>
    <a:clrScheme name="Главное мероприятие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Главное мероприятие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авное мероприятие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Главное мероприятие</Template>
  <TotalTime>0</TotalTime>
  <Words>138</Words>
  <Application>Microsoft Office PowerPoint</Application>
  <PresentationFormat>Широкоэкранный</PresentationFormat>
  <Paragraphs>19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Arial Black</vt:lpstr>
      <vt:lpstr>Impact</vt:lpstr>
      <vt:lpstr>Главное мероприятие</vt:lpstr>
      <vt:lpstr>Игра ArcadeRacer,  cозданная при помощи PyGame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ArcadeRacer,  cозданная при помощи PyGame</dc:title>
  <dc:creator>ааа ааа</dc:creator>
  <cp:lastModifiedBy>ааа ааа</cp:lastModifiedBy>
  <cp:revision>9</cp:revision>
  <dcterms:created xsi:type="dcterms:W3CDTF">2021-01-28T18:21:55Z</dcterms:created>
  <dcterms:modified xsi:type="dcterms:W3CDTF">2021-02-10T14:25:45Z</dcterms:modified>
</cp:coreProperties>
</file>

<file path=docProps/thumbnail.jpeg>
</file>